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800" r:id="rId3"/>
    <p:sldId id="1564" r:id="rId4"/>
    <p:sldId id="1565" r:id="rId5"/>
    <p:sldId id="1583" r:id="rId6"/>
    <p:sldId id="1548" r:id="rId7"/>
    <p:sldId id="1550" r:id="rId8"/>
    <p:sldId id="1566" r:id="rId9"/>
    <p:sldId id="1584" r:id="rId10"/>
    <p:sldId id="1585" r:id="rId11"/>
    <p:sldId id="1567" r:id="rId12"/>
    <p:sldId id="1568" r:id="rId13"/>
    <p:sldId id="1569" r:id="rId14"/>
    <p:sldId id="1596" r:id="rId15"/>
    <p:sldId id="1570" r:id="rId16"/>
    <p:sldId id="1571" r:id="rId17"/>
    <p:sldId id="1572" r:id="rId18"/>
    <p:sldId id="1573" r:id="rId19"/>
    <p:sldId id="1560" r:id="rId20"/>
    <p:sldId id="1593" r:id="rId21"/>
    <p:sldId id="1594" r:id="rId22"/>
    <p:sldId id="1595" r:id="rId23"/>
    <p:sldId id="1586" r:id="rId24"/>
    <p:sldId id="1531" r:id="rId25"/>
    <p:sldId id="1534" r:id="rId26"/>
    <p:sldId id="1535" r:id="rId27"/>
    <p:sldId id="1536" r:id="rId28"/>
    <p:sldId id="1588" r:id="rId29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0C716F0-87CE-4CE3-BEFC-53A85379FE46}">
          <p14:sldIdLst>
            <p14:sldId id="800"/>
            <p14:sldId id="1564"/>
            <p14:sldId id="1565"/>
            <p14:sldId id="1583"/>
            <p14:sldId id="1548"/>
            <p14:sldId id="1550"/>
            <p14:sldId id="1566"/>
            <p14:sldId id="1584"/>
            <p14:sldId id="1585"/>
            <p14:sldId id="1567"/>
            <p14:sldId id="1568"/>
            <p14:sldId id="1569"/>
            <p14:sldId id="1596"/>
            <p14:sldId id="1570"/>
            <p14:sldId id="1571"/>
            <p14:sldId id="1572"/>
            <p14:sldId id="1573"/>
            <p14:sldId id="1560"/>
            <p14:sldId id="1593"/>
            <p14:sldId id="1594"/>
            <p14:sldId id="1595"/>
            <p14:sldId id="1586"/>
            <p14:sldId id="1531"/>
            <p14:sldId id="1534"/>
            <p14:sldId id="1535"/>
            <p14:sldId id="1536"/>
            <p14:sldId id="1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le De Novellis" initials="FDN" lastIdx="2" clrIdx="0">
    <p:extLst>
      <p:ext uri="{19B8F6BF-5375-455C-9EA6-DF929625EA0E}">
        <p15:presenceInfo xmlns:p15="http://schemas.microsoft.com/office/powerpoint/2012/main" userId="Fedele De Novell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44"/>
    <a:srgbClr val="77B2AA"/>
    <a:srgbClr val="C9A265"/>
    <a:srgbClr val="F9C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947C2-39E6-4518-B7FD-593FBB4EA11A}" v="27" dt="2026-03-06T12:15:40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Di Matteo" userId="1a091e50-da18-4689-98a7-aa1be0fb6035" providerId="ADAL" clId="{07B98EB4-E3DC-4FAE-84CD-8D221C5BDB79}"/>
    <pc:docChg chg="undo custSel addSld modSld">
      <pc:chgData name="Lorenzo Di Matteo" userId="1a091e50-da18-4689-98a7-aa1be0fb6035" providerId="ADAL" clId="{07B98EB4-E3DC-4FAE-84CD-8D221C5BDB79}" dt="2026-03-06T12:15:47.615" v="239" actId="1076"/>
      <pc:docMkLst>
        <pc:docMk/>
      </pc:docMkLst>
      <pc:sldChg chg="addSp delSp modSp mod">
        <pc:chgData name="Lorenzo Di Matteo" userId="1a091e50-da18-4689-98a7-aa1be0fb6035" providerId="ADAL" clId="{07B98EB4-E3DC-4FAE-84CD-8D221C5BDB79}" dt="2026-03-06T11:51:06.228" v="188" actId="478"/>
        <pc:sldMkLst>
          <pc:docMk/>
          <pc:sldMk cId="4186905323" sldId="1531"/>
        </pc:sldMkLst>
        <pc:spChg chg="add del mod">
          <ac:chgData name="Lorenzo Di Matteo" userId="1a091e50-da18-4689-98a7-aa1be0fb6035" providerId="ADAL" clId="{07B98EB4-E3DC-4FAE-84CD-8D221C5BDB79}" dt="2026-03-06T11:51:06.228" v="188" actId="478"/>
          <ac:spMkLst>
            <pc:docMk/>
            <pc:sldMk cId="4186905323" sldId="1531"/>
            <ac:spMk id="6" creationId="{4364C965-CBE4-8700-BE0F-84069BF477B8}"/>
          </ac:spMkLst>
        </pc:spChg>
        <pc:picChg chg="del">
          <ac:chgData name="Lorenzo Di Matteo" userId="1a091e50-da18-4689-98a7-aa1be0fb6035" providerId="ADAL" clId="{07B98EB4-E3DC-4FAE-84CD-8D221C5BDB79}" dt="2026-03-06T11:49:29.372" v="160" actId="478"/>
          <ac:picMkLst>
            <pc:docMk/>
            <pc:sldMk cId="4186905323" sldId="1531"/>
            <ac:picMk id="2" creationId="{C18BB97D-E294-D8F4-54BA-8C3546D5DCA6}"/>
          </ac:picMkLst>
        </pc:picChg>
        <pc:picChg chg="add del mod">
          <ac:chgData name="Lorenzo Di Matteo" userId="1a091e50-da18-4689-98a7-aa1be0fb6035" providerId="ADAL" clId="{07B98EB4-E3DC-4FAE-84CD-8D221C5BDB79}" dt="2026-03-06T11:50:10.487" v="167" actId="478"/>
          <ac:picMkLst>
            <pc:docMk/>
            <pc:sldMk cId="4186905323" sldId="1531"/>
            <ac:picMk id="7" creationId="{F4120400-3451-65B0-3236-D4303273F132}"/>
          </ac:picMkLst>
        </pc:picChg>
        <pc:picChg chg="add del mod">
          <ac:chgData name="Lorenzo Di Matteo" userId="1a091e50-da18-4689-98a7-aa1be0fb6035" providerId="ADAL" clId="{07B98EB4-E3DC-4FAE-84CD-8D221C5BDB79}" dt="2026-03-06T11:50:53.802" v="181" actId="478"/>
          <ac:picMkLst>
            <pc:docMk/>
            <pc:sldMk cId="4186905323" sldId="1531"/>
            <ac:picMk id="8" creationId="{A26B9B4B-10FA-A4D7-CC8D-3A7347285CF6}"/>
          </ac:picMkLst>
        </pc:picChg>
        <pc:picChg chg="add mod">
          <ac:chgData name="Lorenzo Di Matteo" userId="1a091e50-da18-4689-98a7-aa1be0fb6035" providerId="ADAL" clId="{07B98EB4-E3DC-4FAE-84CD-8D221C5BDB79}" dt="2026-03-06T11:51:00.916" v="186" actId="1076"/>
          <ac:picMkLst>
            <pc:docMk/>
            <pc:sldMk cId="4186905323" sldId="1531"/>
            <ac:picMk id="9" creationId="{FE2CA875-37D6-E1B7-F10F-207D8C6F73CF}"/>
          </ac:picMkLst>
        </pc:picChg>
        <pc:picChg chg="add mod">
          <ac:chgData name="Lorenzo Di Matteo" userId="1a091e50-da18-4689-98a7-aa1be0fb6035" providerId="ADAL" clId="{07B98EB4-E3DC-4FAE-84CD-8D221C5BDB79}" dt="2026-03-06T11:51:02.217" v="187" actId="1076"/>
          <ac:picMkLst>
            <pc:docMk/>
            <pc:sldMk cId="4186905323" sldId="1531"/>
            <ac:picMk id="10" creationId="{DC89DCD4-CA64-1581-F405-2B689A454870}"/>
          </ac:picMkLst>
        </pc:picChg>
        <pc:picChg chg="del">
          <ac:chgData name="Lorenzo Di Matteo" userId="1a091e50-da18-4689-98a7-aa1be0fb6035" providerId="ADAL" clId="{07B98EB4-E3DC-4FAE-84CD-8D221C5BDB79}" dt="2026-03-06T11:50:16.587" v="172" actId="478"/>
          <ac:picMkLst>
            <pc:docMk/>
            <pc:sldMk cId="4186905323" sldId="1531"/>
            <ac:picMk id="12" creationId="{16CEF94F-770D-9183-60C9-CEE3AC99DCF4}"/>
          </ac:picMkLst>
        </pc:picChg>
      </pc:sldChg>
      <pc:sldChg chg="addSp delSp modSp mod">
        <pc:chgData name="Lorenzo Di Matteo" userId="1a091e50-da18-4689-98a7-aa1be0fb6035" providerId="ADAL" clId="{07B98EB4-E3DC-4FAE-84CD-8D221C5BDB79}" dt="2026-03-06T11:52:48.972" v="198" actId="1076"/>
        <pc:sldMkLst>
          <pc:docMk/>
          <pc:sldMk cId="1520723755" sldId="1535"/>
        </pc:sldMkLst>
        <pc:picChg chg="add mod">
          <ac:chgData name="Lorenzo Di Matteo" userId="1a091e50-da18-4689-98a7-aa1be0fb6035" providerId="ADAL" clId="{07B98EB4-E3DC-4FAE-84CD-8D221C5BDB79}" dt="2026-03-06T11:52:48.972" v="198" actId="1076"/>
          <ac:picMkLst>
            <pc:docMk/>
            <pc:sldMk cId="1520723755" sldId="1535"/>
            <ac:picMk id="2" creationId="{F64020B8-41C4-869F-4849-470D47F91511}"/>
          </ac:picMkLst>
        </pc:picChg>
        <pc:picChg chg="del">
          <ac:chgData name="Lorenzo Di Matteo" userId="1a091e50-da18-4689-98a7-aa1be0fb6035" providerId="ADAL" clId="{07B98EB4-E3DC-4FAE-84CD-8D221C5BDB79}" dt="2026-03-06T11:52:42.374" v="194" actId="478"/>
          <ac:picMkLst>
            <pc:docMk/>
            <pc:sldMk cId="1520723755" sldId="1535"/>
            <ac:picMk id="4" creationId="{04CBDA2D-D3EF-A882-395C-108CC6676627}"/>
          </ac:picMkLst>
        </pc:picChg>
      </pc:sldChg>
      <pc:sldChg chg="addSp delSp modSp mod">
        <pc:chgData name="Lorenzo Di Matteo" userId="1a091e50-da18-4689-98a7-aa1be0fb6035" providerId="ADAL" clId="{07B98EB4-E3DC-4FAE-84CD-8D221C5BDB79}" dt="2026-03-06T12:01:18.416" v="218" actId="14100"/>
        <pc:sldMkLst>
          <pc:docMk/>
          <pc:sldMk cId="1650781190" sldId="1536"/>
        </pc:sldMkLst>
        <pc:spChg chg="add del mod">
          <ac:chgData name="Lorenzo Di Matteo" userId="1a091e50-da18-4689-98a7-aa1be0fb6035" providerId="ADAL" clId="{07B98EB4-E3DC-4FAE-84CD-8D221C5BDB79}" dt="2026-03-06T11:54:22.757" v="203" actId="478"/>
          <ac:spMkLst>
            <pc:docMk/>
            <pc:sldMk cId="1650781190" sldId="1536"/>
            <ac:spMk id="4" creationId="{F4089959-D96A-7444-A3AB-410F827EE64A}"/>
          </ac:spMkLst>
        </pc:spChg>
        <pc:picChg chg="del">
          <ac:chgData name="Lorenzo Di Matteo" userId="1a091e50-da18-4689-98a7-aa1be0fb6035" providerId="ADAL" clId="{07B98EB4-E3DC-4FAE-84CD-8D221C5BDB79}" dt="2026-03-06T11:59:54.050" v="205" actId="478"/>
          <ac:picMkLst>
            <pc:docMk/>
            <pc:sldMk cId="1650781190" sldId="1536"/>
            <ac:picMk id="2" creationId="{4FC4796B-547F-4201-8A3E-D9A3D0075476}"/>
          </ac:picMkLst>
        </pc:picChg>
        <pc:picChg chg="del">
          <ac:chgData name="Lorenzo Di Matteo" userId="1a091e50-da18-4689-98a7-aa1be0fb6035" providerId="ADAL" clId="{07B98EB4-E3DC-4FAE-84CD-8D221C5BDB79}" dt="2026-03-06T11:54:15.471" v="199" actId="478"/>
          <ac:picMkLst>
            <pc:docMk/>
            <pc:sldMk cId="1650781190" sldId="1536"/>
            <ac:picMk id="6" creationId="{3139A101-7ACF-CC51-32E1-DF8922E5222C}"/>
          </ac:picMkLst>
        </pc:picChg>
        <pc:picChg chg="add del mod">
          <ac:chgData name="Lorenzo Di Matteo" userId="1a091e50-da18-4689-98a7-aa1be0fb6035" providerId="ADAL" clId="{07B98EB4-E3DC-4FAE-84CD-8D221C5BDB79}" dt="2026-03-06T12:01:13.301" v="215" actId="478"/>
          <ac:picMkLst>
            <pc:docMk/>
            <pc:sldMk cId="1650781190" sldId="1536"/>
            <ac:picMk id="7" creationId="{443C5B0C-ED3E-E55D-0F13-EF083450BF4C}"/>
          </ac:picMkLst>
        </pc:picChg>
        <pc:picChg chg="add mod">
          <ac:chgData name="Lorenzo Di Matteo" userId="1a091e50-da18-4689-98a7-aa1be0fb6035" providerId="ADAL" clId="{07B98EB4-E3DC-4FAE-84CD-8D221C5BDB79}" dt="2026-03-06T12:01:01.220" v="211" actId="14100"/>
          <ac:picMkLst>
            <pc:docMk/>
            <pc:sldMk cId="1650781190" sldId="1536"/>
            <ac:picMk id="8" creationId="{7DCE8DEA-83F2-2739-3A6D-A5C009FB3E20}"/>
          </ac:picMkLst>
        </pc:picChg>
        <pc:picChg chg="add mod">
          <ac:chgData name="Lorenzo Di Matteo" userId="1a091e50-da18-4689-98a7-aa1be0fb6035" providerId="ADAL" clId="{07B98EB4-E3DC-4FAE-84CD-8D221C5BDB79}" dt="2026-03-06T12:01:18.416" v="218" actId="14100"/>
          <ac:picMkLst>
            <pc:docMk/>
            <pc:sldMk cId="1650781190" sldId="1536"/>
            <ac:picMk id="9" creationId="{945BE832-C680-E915-CB82-496CA22527ED}"/>
          </ac:picMkLst>
        </pc:picChg>
      </pc:sldChg>
      <pc:sldChg chg="addSp delSp modSp mod">
        <pc:chgData name="Lorenzo Di Matteo" userId="1a091e50-da18-4689-98a7-aa1be0fb6035" providerId="ADAL" clId="{07B98EB4-E3DC-4FAE-84CD-8D221C5BDB79}" dt="2026-03-06T12:14:25.798" v="232" actId="20577"/>
        <pc:sldMkLst>
          <pc:docMk/>
          <pc:sldMk cId="2165627216" sldId="1566"/>
        </pc:sldMkLst>
        <pc:spChg chg="mod">
          <ac:chgData name="Lorenzo Di Matteo" userId="1a091e50-da18-4689-98a7-aa1be0fb6035" providerId="ADAL" clId="{07B98EB4-E3DC-4FAE-84CD-8D221C5BDB79}" dt="2026-03-06T12:14:25.798" v="232" actId="20577"/>
          <ac:spMkLst>
            <pc:docMk/>
            <pc:sldMk cId="2165627216" sldId="1566"/>
            <ac:spMk id="3" creationId="{3C900B21-C4CD-0AF5-0325-25EF6E4087FE}"/>
          </ac:spMkLst>
        </pc:spChg>
        <pc:picChg chg="del">
          <ac:chgData name="Lorenzo Di Matteo" userId="1a091e50-da18-4689-98a7-aa1be0fb6035" providerId="ADAL" clId="{07B98EB4-E3DC-4FAE-84CD-8D221C5BDB79}" dt="2026-03-06T11:19:12.608" v="149" actId="478"/>
          <ac:picMkLst>
            <pc:docMk/>
            <pc:sldMk cId="2165627216" sldId="1566"/>
            <ac:picMk id="2" creationId="{7D07194B-973E-5AC2-4F73-EE424A1339CD}"/>
          </ac:picMkLst>
        </pc:picChg>
        <pc:picChg chg="add mod">
          <ac:chgData name="Lorenzo Di Matteo" userId="1a091e50-da18-4689-98a7-aa1be0fb6035" providerId="ADAL" clId="{07B98EB4-E3DC-4FAE-84CD-8D221C5BDB79}" dt="2026-03-06T11:19:30.428" v="158" actId="1076"/>
          <ac:picMkLst>
            <pc:docMk/>
            <pc:sldMk cId="2165627216" sldId="1566"/>
            <ac:picMk id="6" creationId="{A9BF8515-03DB-D865-2CCC-4EE4FEFF1D1F}"/>
          </ac:picMkLst>
        </pc:picChg>
        <pc:picChg chg="del">
          <ac:chgData name="Lorenzo Di Matteo" userId="1a091e50-da18-4689-98a7-aa1be0fb6035" providerId="ADAL" clId="{07B98EB4-E3DC-4FAE-84CD-8D221C5BDB79}" dt="2026-03-06T11:19:02.327" v="144" actId="478"/>
          <ac:picMkLst>
            <pc:docMk/>
            <pc:sldMk cId="2165627216" sldId="1566"/>
            <ac:picMk id="7" creationId="{0BCC58D5-FDD7-9263-3094-CCF5A4210A95}"/>
          </ac:picMkLst>
        </pc:picChg>
        <pc:picChg chg="add mod">
          <ac:chgData name="Lorenzo Di Matteo" userId="1a091e50-da18-4689-98a7-aa1be0fb6035" providerId="ADAL" clId="{07B98EB4-E3DC-4FAE-84CD-8D221C5BDB79}" dt="2026-03-06T11:19:26.685" v="156" actId="1076"/>
          <ac:picMkLst>
            <pc:docMk/>
            <pc:sldMk cId="2165627216" sldId="1566"/>
            <ac:picMk id="8" creationId="{D3770F4A-7424-90D7-FD77-76F6BD658DB3}"/>
          </ac:picMkLst>
        </pc:picChg>
      </pc:sldChg>
      <pc:sldChg chg="modSp mod">
        <pc:chgData name="Lorenzo Di Matteo" userId="1a091e50-da18-4689-98a7-aa1be0fb6035" providerId="ADAL" clId="{07B98EB4-E3DC-4FAE-84CD-8D221C5BDB79}" dt="2026-03-06T11:04:01.949" v="140" actId="20577"/>
        <pc:sldMkLst>
          <pc:docMk/>
          <pc:sldMk cId="58786876" sldId="1569"/>
        </pc:sldMkLst>
        <pc:spChg chg="mod">
          <ac:chgData name="Lorenzo Di Matteo" userId="1a091e50-da18-4689-98a7-aa1be0fb6035" providerId="ADAL" clId="{07B98EB4-E3DC-4FAE-84CD-8D221C5BDB79}" dt="2026-03-06T11:04:01.949" v="140" actId="20577"/>
          <ac:spMkLst>
            <pc:docMk/>
            <pc:sldMk cId="58786876" sldId="1569"/>
            <ac:spMk id="3" creationId="{21B2B015-D0A4-FE89-B415-F9BB2414D376}"/>
          </ac:spMkLst>
        </pc:spChg>
      </pc:sldChg>
      <pc:sldChg chg="modSp mod">
        <pc:chgData name="Lorenzo Di Matteo" userId="1a091e50-da18-4689-98a7-aa1be0fb6035" providerId="ADAL" clId="{07B98EB4-E3DC-4FAE-84CD-8D221C5BDB79}" dt="2026-03-06T12:14:23.803" v="231" actId="20577"/>
        <pc:sldMkLst>
          <pc:docMk/>
          <pc:sldMk cId="3949312909" sldId="1584"/>
        </pc:sldMkLst>
        <pc:spChg chg="mod">
          <ac:chgData name="Lorenzo Di Matteo" userId="1a091e50-da18-4689-98a7-aa1be0fb6035" providerId="ADAL" clId="{07B98EB4-E3DC-4FAE-84CD-8D221C5BDB79}" dt="2026-03-06T12:14:23.803" v="231" actId="20577"/>
          <ac:spMkLst>
            <pc:docMk/>
            <pc:sldMk cId="3949312909" sldId="1584"/>
            <ac:spMk id="3" creationId="{A7C8CA76-71B2-E86C-A801-C9F26DE36EC9}"/>
          </ac:spMkLst>
        </pc:spChg>
      </pc:sldChg>
      <pc:sldChg chg="modSp mod">
        <pc:chgData name="Lorenzo Di Matteo" userId="1a091e50-da18-4689-98a7-aa1be0fb6035" providerId="ADAL" clId="{07B98EB4-E3DC-4FAE-84CD-8D221C5BDB79}" dt="2026-03-06T12:14:20.758" v="230" actId="20577"/>
        <pc:sldMkLst>
          <pc:docMk/>
          <pc:sldMk cId="2550256149" sldId="1585"/>
        </pc:sldMkLst>
        <pc:spChg chg="mod">
          <ac:chgData name="Lorenzo Di Matteo" userId="1a091e50-da18-4689-98a7-aa1be0fb6035" providerId="ADAL" clId="{07B98EB4-E3DC-4FAE-84CD-8D221C5BDB79}" dt="2026-03-06T12:14:20.758" v="230" actId="20577"/>
          <ac:spMkLst>
            <pc:docMk/>
            <pc:sldMk cId="2550256149" sldId="1585"/>
            <ac:spMk id="3" creationId="{71EC5E71-761F-FDF4-500E-E64E0C8F54C1}"/>
          </ac:spMkLst>
        </pc:spChg>
      </pc:sldChg>
      <pc:sldChg chg="addSp delSp modSp mod modClrScheme chgLayout">
        <pc:chgData name="Lorenzo Di Matteo" userId="1a091e50-da18-4689-98a7-aa1be0fb6035" providerId="ADAL" clId="{07B98EB4-E3DC-4FAE-84CD-8D221C5BDB79}" dt="2026-03-06T12:15:47.615" v="239" actId="1076"/>
        <pc:sldMkLst>
          <pc:docMk/>
          <pc:sldMk cId="742417762" sldId="1586"/>
        </pc:sldMkLst>
        <pc:spChg chg="mod ord">
          <ac:chgData name="Lorenzo Di Matteo" userId="1a091e50-da18-4689-98a7-aa1be0fb6035" providerId="ADAL" clId="{07B98EB4-E3DC-4FAE-84CD-8D221C5BDB79}" dt="2026-03-06T12:15:46.605" v="238" actId="26606"/>
          <ac:spMkLst>
            <pc:docMk/>
            <pc:sldMk cId="742417762" sldId="1586"/>
            <ac:spMk id="2" creationId="{AC83D989-9076-260D-FFAC-24AC1BFE06D8}"/>
          </ac:spMkLst>
        </pc:spChg>
        <pc:spChg chg="mod">
          <ac:chgData name="Lorenzo Di Matteo" userId="1a091e50-da18-4689-98a7-aa1be0fb6035" providerId="ADAL" clId="{07B98EB4-E3DC-4FAE-84CD-8D221C5BDB79}" dt="2026-03-06T12:15:46.605" v="238" actId="26606"/>
          <ac:spMkLst>
            <pc:docMk/>
            <pc:sldMk cId="742417762" sldId="1586"/>
            <ac:spMk id="3" creationId="{A548193C-1766-ED51-6BE5-5E23B04D941A}"/>
          </ac:spMkLst>
        </pc:spChg>
        <pc:spChg chg="add del mod">
          <ac:chgData name="Lorenzo Di Matteo" userId="1a091e50-da18-4689-98a7-aa1be0fb6035" providerId="ADAL" clId="{07B98EB4-E3DC-4FAE-84CD-8D221C5BDB79}" dt="2026-03-06T11:48:56.563" v="159" actId="478"/>
          <ac:spMkLst>
            <pc:docMk/>
            <pc:sldMk cId="742417762" sldId="1586"/>
            <ac:spMk id="4" creationId="{6D0B016F-E223-5CA5-A2D9-1CA7406859B3}"/>
          </ac:spMkLst>
        </pc:spChg>
        <pc:spChg chg="mod ord">
          <ac:chgData name="Lorenzo Di Matteo" userId="1a091e50-da18-4689-98a7-aa1be0fb6035" providerId="ADAL" clId="{07B98EB4-E3DC-4FAE-84CD-8D221C5BDB79}" dt="2026-03-06T12:15:46.605" v="238" actId="26606"/>
          <ac:spMkLst>
            <pc:docMk/>
            <pc:sldMk cId="742417762" sldId="1586"/>
            <ac:spMk id="5" creationId="{25CEC5FF-6807-AF91-169B-6463DE694F05}"/>
          </ac:spMkLst>
        </pc:spChg>
        <pc:picChg chg="add del mod">
          <ac:chgData name="Lorenzo Di Matteo" userId="1a091e50-da18-4689-98a7-aa1be0fb6035" providerId="ADAL" clId="{07B98EB4-E3DC-4FAE-84CD-8D221C5BDB79}" dt="2026-03-06T12:15:39.981" v="233" actId="478"/>
          <ac:picMkLst>
            <pc:docMk/>
            <pc:sldMk cId="742417762" sldId="1586"/>
            <ac:picMk id="6" creationId="{E24CF3C4-F2E2-4C2F-E8B3-4F1ABBE43E39}"/>
          </ac:picMkLst>
        </pc:picChg>
        <pc:picChg chg="del">
          <ac:chgData name="Lorenzo Di Matteo" userId="1a091e50-da18-4689-98a7-aa1be0fb6035" providerId="ADAL" clId="{07B98EB4-E3DC-4FAE-84CD-8D221C5BDB79}" dt="2026-03-06T11:51:43.903" v="189" actId="478"/>
          <ac:picMkLst>
            <pc:docMk/>
            <pc:sldMk cId="742417762" sldId="1586"/>
            <ac:picMk id="7" creationId="{693CC4E1-3FDD-E5D3-4E96-3C64E5A349E7}"/>
          </ac:picMkLst>
        </pc:picChg>
        <pc:picChg chg="add mod">
          <ac:chgData name="Lorenzo Di Matteo" userId="1a091e50-da18-4689-98a7-aa1be0fb6035" providerId="ADAL" clId="{07B98EB4-E3DC-4FAE-84CD-8D221C5BDB79}" dt="2026-03-06T12:15:47.615" v="239" actId="1076"/>
          <ac:picMkLst>
            <pc:docMk/>
            <pc:sldMk cId="742417762" sldId="1586"/>
            <ac:picMk id="8" creationId="{520D6E98-FB89-3B73-98F0-CAA9B856FE20}"/>
          </ac:picMkLst>
        </pc:picChg>
      </pc:sldChg>
      <pc:sldChg chg="addSp delSp modSp add mod">
        <pc:chgData name="Lorenzo Di Matteo" userId="1a091e50-da18-4689-98a7-aa1be0fb6035" providerId="ADAL" clId="{07B98EB4-E3DC-4FAE-84CD-8D221C5BDB79}" dt="2026-03-06T11:04:14.711" v="143" actId="20577"/>
        <pc:sldMkLst>
          <pc:docMk/>
          <pc:sldMk cId="2759937571" sldId="1596"/>
        </pc:sldMkLst>
        <pc:spChg chg="mod">
          <ac:chgData name="Lorenzo Di Matteo" userId="1a091e50-da18-4689-98a7-aa1be0fb6035" providerId="ADAL" clId="{07B98EB4-E3DC-4FAE-84CD-8D221C5BDB79}" dt="2026-03-06T11:04:14.711" v="143" actId="20577"/>
          <ac:spMkLst>
            <pc:docMk/>
            <pc:sldMk cId="2759937571" sldId="1596"/>
            <ac:spMk id="3" creationId="{913CA6BE-F50E-9A22-26F4-A74FD917F0BA}"/>
          </ac:spMkLst>
        </pc:spChg>
        <pc:spChg chg="del mod">
          <ac:chgData name="Lorenzo Di Matteo" userId="1a091e50-da18-4689-98a7-aa1be0fb6035" providerId="ADAL" clId="{07B98EB4-E3DC-4FAE-84CD-8D221C5BDB79}" dt="2026-03-06T11:03:03.019" v="122" actId="478"/>
          <ac:spMkLst>
            <pc:docMk/>
            <pc:sldMk cId="2759937571" sldId="1596"/>
            <ac:spMk id="4" creationId="{362964F9-B9C4-0E81-1C11-C61794AB0DA0}"/>
          </ac:spMkLst>
        </pc:spChg>
        <pc:picChg chg="del">
          <ac:chgData name="Lorenzo Di Matteo" userId="1a091e50-da18-4689-98a7-aa1be0fb6035" providerId="ADAL" clId="{07B98EB4-E3DC-4FAE-84CD-8D221C5BDB79}" dt="2026-03-06T10:58:29.400" v="1" actId="478"/>
          <ac:picMkLst>
            <pc:docMk/>
            <pc:sldMk cId="2759937571" sldId="1596"/>
            <ac:picMk id="2" creationId="{CE9A181B-920C-62D6-CA16-0068CCE95434}"/>
          </ac:picMkLst>
        </pc:picChg>
        <pc:picChg chg="add mod">
          <ac:chgData name="Lorenzo Di Matteo" userId="1a091e50-da18-4689-98a7-aa1be0fb6035" providerId="ADAL" clId="{07B98EB4-E3DC-4FAE-84CD-8D221C5BDB79}" dt="2026-03-06T11:03:07.657" v="127" actId="1076"/>
          <ac:picMkLst>
            <pc:docMk/>
            <pc:sldMk cId="2759937571" sldId="1596"/>
            <ac:picMk id="6" creationId="{F7DE403F-3903-44EE-D9D1-BF8D0B8D7E57}"/>
          </ac:picMkLst>
        </pc:picChg>
        <pc:picChg chg="add mod">
          <ac:chgData name="Lorenzo Di Matteo" userId="1a091e50-da18-4689-98a7-aa1be0fb6035" providerId="ADAL" clId="{07B98EB4-E3DC-4FAE-84CD-8D221C5BDB79}" dt="2026-03-06T11:03:20.691" v="134" actId="14100"/>
          <ac:picMkLst>
            <pc:docMk/>
            <pc:sldMk cId="2759937571" sldId="1596"/>
            <ac:picMk id="7" creationId="{C1D5EDD2-4112-69AB-C06C-E1296CA4A72F}"/>
          </ac:picMkLst>
        </pc:picChg>
      </pc:sldChg>
    </pc:docChg>
  </pc:docChgLst>
  <pc:docChgLst>
    <pc:chgData name="Fedele De Novellis" userId="2c9e8995-c6e8-4b94-a758-48b656380fe1" providerId="ADAL" clId="{23E1CFB2-B990-47C8-8B56-60ABD9723742}"/>
    <pc:docChg chg="undo custSel addSld delSld modSld sldOrd modMainMaster modSection modNotesMaster modHandout">
      <pc:chgData name="Fedele De Novellis" userId="2c9e8995-c6e8-4b94-a758-48b656380fe1" providerId="ADAL" clId="{23E1CFB2-B990-47C8-8B56-60ABD9723742}" dt="2026-03-06T17:09:14.695" v="3101" actId="20577"/>
      <pc:docMkLst>
        <pc:docMk/>
      </pc:docMkLst>
      <pc:sldChg chg="addSp delSp modSp mod">
        <pc:chgData name="Fedele De Novellis" userId="2c9e8995-c6e8-4b94-a758-48b656380fe1" providerId="ADAL" clId="{23E1CFB2-B990-47C8-8B56-60ABD9723742}" dt="2026-03-06T17:09:14.695" v="3101" actId="20577"/>
        <pc:sldMkLst>
          <pc:docMk/>
          <pc:sldMk cId="0" sldId="800"/>
        </pc:sldMkLst>
        <pc:spChg chg="mod">
          <ac:chgData name="Fedele De Novellis" userId="2c9e8995-c6e8-4b94-a758-48b656380fe1" providerId="ADAL" clId="{23E1CFB2-B990-47C8-8B56-60ABD9723742}" dt="2026-03-06T17:09:14.695" v="3101" actId="20577"/>
          <ac:spMkLst>
            <pc:docMk/>
            <pc:sldMk cId="0" sldId="800"/>
            <ac:spMk id="2051" creationId="{00000000-0000-0000-0000-000000000000}"/>
          </ac:spMkLst>
        </pc:spChg>
        <pc:picChg chg="add mod">
          <ac:chgData name="Fedele De Novellis" userId="2c9e8995-c6e8-4b94-a758-48b656380fe1" providerId="ADAL" clId="{23E1CFB2-B990-47C8-8B56-60ABD9723742}" dt="2026-03-05T16:24:58.914" v="3097" actId="1035"/>
          <ac:picMkLst>
            <pc:docMk/>
            <pc:sldMk cId="0" sldId="800"/>
            <ac:picMk id="3" creationId="{E4C71450-8D07-03D3-C22A-0FF8CE307E7A}"/>
          </ac:picMkLst>
        </pc:picChg>
        <pc:picChg chg="del">
          <ac:chgData name="Fedele De Novellis" userId="2c9e8995-c6e8-4b94-a758-48b656380fe1" providerId="ADAL" clId="{23E1CFB2-B990-47C8-8B56-60ABD9723742}" dt="2026-03-05T16:24:55.572" v="3076" actId="478"/>
          <ac:picMkLst>
            <pc:docMk/>
            <pc:sldMk cId="0" sldId="800"/>
            <ac:picMk id="1026" creationId="{022EEE5A-9B91-48CF-A63A-8F1D447A62A5}"/>
          </ac:picMkLst>
        </pc:picChg>
      </pc:sldChg>
      <pc:sldMasterChg chg="modSldLayout">
        <pc:chgData name="Fedele De Novellis" userId="2c9e8995-c6e8-4b94-a758-48b656380fe1" providerId="ADAL" clId="{23E1CFB2-B990-47C8-8B56-60ABD9723742}" dt="2026-03-05T16:25:37.383" v="3099"/>
        <pc:sldMasterMkLst>
          <pc:docMk/>
          <pc:sldMasterMk cId="2561787712" sldId="2147483672"/>
        </pc:sldMasterMkLst>
        <pc:sldLayoutChg chg="addSp delSp modSp">
          <pc:chgData name="Fedele De Novellis" userId="2c9e8995-c6e8-4b94-a758-48b656380fe1" providerId="ADAL" clId="{23E1CFB2-B990-47C8-8B56-60ABD9723742}" dt="2026-03-05T16:25:37.383" v="3099"/>
          <pc:sldLayoutMkLst>
            <pc:docMk/>
            <pc:sldMasterMk cId="2561787712" sldId="2147483672"/>
            <pc:sldLayoutMk cId="1907753884" sldId="2147483674"/>
          </pc:sldLayoutMkLst>
          <pc:picChg chg="add mod">
            <ac:chgData name="Fedele De Novellis" userId="2c9e8995-c6e8-4b94-a758-48b656380fe1" providerId="ADAL" clId="{23E1CFB2-B990-47C8-8B56-60ABD9723742}" dt="2026-03-05T16:25:37.383" v="3099"/>
            <ac:picMkLst>
              <pc:docMk/>
              <pc:sldMasterMk cId="2561787712" sldId="2147483672"/>
              <pc:sldLayoutMk cId="1907753884" sldId="2147483674"/>
              <ac:picMk id="4" creationId="{7224A391-F967-B259-45A9-0951D8F42AED}"/>
            </ac:picMkLst>
          </pc:picChg>
          <pc:picChg chg="del">
            <ac:chgData name="Fedele De Novellis" userId="2c9e8995-c6e8-4b94-a758-48b656380fe1" providerId="ADAL" clId="{23E1CFB2-B990-47C8-8B56-60ABD9723742}" dt="2026-03-05T16:25:36.699" v="3098" actId="478"/>
            <ac:picMkLst>
              <pc:docMk/>
              <pc:sldMasterMk cId="2561787712" sldId="2147483672"/>
              <pc:sldLayoutMk cId="1907753884" sldId="2147483674"/>
              <ac:picMk id="7" creationId="{B3383A90-6D36-49FE-AC15-AE987229029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9" y="3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09C48510-441F-43C6-9E7F-E29725DBE3A2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9" y="9428586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1A66FCD9-C7C6-4705-BB43-A0D235B977B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4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/>
          <a:lstStyle>
            <a:lvl1pPr algn="r">
              <a:defRPr sz="1300"/>
            </a:lvl1pPr>
          </a:lstStyle>
          <a:p>
            <a:fld id="{E6E24C37-2CDE-44C8-A4BC-8991FE757B5B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9" tIns="47769" rIns="95539" bIns="47769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6"/>
            <a:ext cx="5335270" cy="4466987"/>
          </a:xfrm>
          <a:prstGeom prst="rect">
            <a:avLst/>
          </a:prstGeom>
        </p:spPr>
        <p:txBody>
          <a:bodyPr vert="horz" lIns="95539" tIns="47769" rIns="95539" bIns="4776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9" y="9428586"/>
            <a:ext cx="2889938" cy="496332"/>
          </a:xfrm>
          <a:prstGeom prst="rect">
            <a:avLst/>
          </a:prstGeom>
        </p:spPr>
        <p:txBody>
          <a:bodyPr vert="horz" lIns="95539" tIns="47769" rIns="95539" bIns="47769" rtlCol="0" anchor="b"/>
          <a:lstStyle>
            <a:lvl1pPr algn="r">
              <a:defRPr sz="1300"/>
            </a:lvl1pPr>
          </a:lstStyle>
          <a:p>
            <a:fld id="{6C15296D-4B0F-477B-9F3E-4785FA9ED30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11">
              <a:defRPr/>
            </a:pPr>
            <a:fld id="{6C15296D-4B0F-477B-9F3E-4785FA9ED302}" type="slidenum">
              <a:rPr lang="en-GB">
                <a:solidFill>
                  <a:prstClr val="black"/>
                </a:solidFill>
              </a:rPr>
              <a:pPr defTabSz="914211"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50792-DB0A-4C37-81B7-C3E726A0A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FA8D62-E238-43EC-9EB8-93FA14B24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A89D5D-BFE3-4699-97A7-315A62B2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9C1B9-D5EA-4BCC-A9D0-BF6A7D12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63D91-0A5B-4A88-815B-21054A46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23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94820-E735-4F7D-ABAF-E10E68A1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24E609-F184-4D43-BDF2-8BAE81561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F496E6-CCBE-4DBA-B58A-6B7CD1FA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869766-92D3-40F1-B81F-7ACD6C07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2477FB-F9A4-4CF6-B386-17A93A0D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8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481839-5553-4462-AAF7-685A3DB87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A470F4-CC15-4675-B6C3-13F0E560F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6FCC18-9887-48CD-81A0-F08E90D9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C61CD-4A56-4800-BD30-6F1175BB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3F51F0-C94F-49D5-B140-6D9CF979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95586" y="6356350"/>
            <a:ext cx="66578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2957-2A79-412D-9204-394977F082B4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2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29159" y="6356350"/>
            <a:ext cx="732424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700">
                <a:solidFill>
                  <a:schemeClr val="tx1"/>
                </a:solidFill>
                <a:latin typeface="Calibre Medium" pitchFamily="34" charset="0"/>
              </a:defRPr>
            </a:lvl1pPr>
          </a:lstStyle>
          <a:p>
            <a:fld id="{82CC3B51-F4EC-403D-B8FB-82340AAE668D}" type="slidenum">
              <a:rPr lang="en-US" altLang="en-US" smtClean="0"/>
              <a:pPr/>
              <a:t>‹N›</a:t>
            </a:fld>
            <a:endParaRPr lang="en-US" altLang="en-US"/>
          </a:p>
        </p:txBody>
      </p:sp>
      <p:pic>
        <p:nvPicPr>
          <p:cNvPr id="4" name="Immagine 3" descr="Immagine che contiene clipart, simbolo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7224A391-F967-B259-45A9-0951D8F42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" y="5991670"/>
            <a:ext cx="844864" cy="8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C4892-9EAF-4C0C-B634-7D0240FFC0BB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0E1C-9BD9-41AA-A8EE-60A12FE1011B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25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B9111-350B-421B-A951-CA139524AE47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250F-4640-4AF5-BE10-07CE5CFDE6DC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51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3346-B1A1-43E2-9A3B-67E2E6B54EB3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C0231-F994-4A9F-A381-2EE54A65D5A3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6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23CD2-8C59-4CF7-976B-DF5B85DB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20BAB2-48F0-465C-A7AB-B52A38C22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783D5A-DA84-4BF5-9D8E-F7602E26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EE884D-1EE5-4E30-8136-1E3263B1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0270F6-0579-4529-80EB-AF7BA5E8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437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67CB-42FF-4D03-BEC0-31261271221B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89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FB15-E7EF-42EE-B9B7-990ADC81F72F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32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78D2D-1067-4723-ADCB-D881FD84FA8E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83C2C-614B-42A6-B53F-7F7EFD31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DD173D-3B8D-454A-9461-ADA5FD9B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472F50-5F91-45EB-9AC3-DF12BB93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594E12-8F4A-47B8-A7EA-1AA573B3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720015-3FDC-47C0-B4D3-65798FE9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06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D1DC26-E462-45C1-A46C-71136D6B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BDB93F-C0E5-4497-BDAD-AA72A1D3D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6E2346-D825-4865-894A-15D5E8C44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1504F4-1C8A-46BC-96A4-12F3EB42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52E9C-1B58-4CB7-87CA-9B9A5434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769781-83FC-4083-B2A7-A3D45AD5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6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D21B3-64C7-4318-AA0E-D57B842D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4B91B-682A-4A35-BB02-9FC5198A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33BC9F-3894-48A2-901F-8462C5298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3AA2B7-4809-4A5F-8184-E4B75BA9A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6F4FC9-FD23-421B-A464-A00F655B3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7434E3-2307-42F5-AC1E-1B189340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C96DFA-8E98-4008-B26B-FA6487F7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D6CC23-2770-4E72-AA1F-B60EBB7C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5E166-CC92-4E7B-AD09-4F2AF22F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DFFB57-31E0-4250-B409-87D753A0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36BD53-D21E-4AEF-B229-5B72D5E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90CB52-5931-4986-A335-E7CA3946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28B338-2F4F-4D5E-BE6A-D7264CEA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46D47A-1767-480A-BBD1-4D43BE6D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D5DAD-F350-4E45-AD5D-10ED4F8A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43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3E34D-6509-4E02-9869-AF1FB34C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879D04-A54E-4FF5-8557-DE62EDA0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E33C90-F672-48C3-8E60-42FF076F6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25DEA5-16D8-4DD6-8D24-094B4C60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397E14-237D-4665-B7EC-EB3522D3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E2DC87-BCF0-4DC3-BA6F-34C4AD08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1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E75147-C35B-4A40-B0E6-A813D14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E7F0B8-FD4A-49C4-8C72-0BD6B2CE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271986-1942-4B28-B91F-5578E574C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006A8F-F58B-4F4A-B9A1-4101872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AA566B-E3B3-42D9-9075-630795E4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Roma, 13 settembre 2017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8876DE-37D9-4316-A120-AA5AB259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68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8CC766-5589-43B6-9B23-AC64CBFB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D8D445-6EE0-4249-A884-9731ADCB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B1C076-7468-4A72-9FBA-3BAE34475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60DB3-1D70-4ED8-B64A-2C81E613A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Roma, 13 settembre 2017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06FB8F-A2DE-46B9-9511-69B843EE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FA9E-0126-416B-B6FD-40A266C87A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1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US" altLang="en-US"/>
          </a:p>
        </p:txBody>
      </p:sp>
      <p:sp>
        <p:nvSpPr>
          <p:cNvPr id="1027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Modifica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Roma, 13 settembre 2017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52508" y="366256"/>
            <a:ext cx="597976" cy="35441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9E7A1D0-EB3C-498D-91E5-A4408C57B234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7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ttotitolo 2"/>
          <p:cNvSpPr>
            <a:spLocks noGrp="1" noChangeArrowheads="1"/>
          </p:cNvSpPr>
          <p:nvPr>
            <p:ph type="subTitle" idx="1"/>
          </p:nvPr>
        </p:nvSpPr>
        <p:spPr>
          <a:xfrm>
            <a:off x="5169854" y="907557"/>
            <a:ext cx="6481642" cy="4433285"/>
          </a:xfrm>
        </p:spPr>
        <p:txBody>
          <a:bodyPr/>
          <a:lstStyle/>
          <a:p>
            <a:pPr algn="l"/>
            <a:r>
              <a:rPr lang="it-IT" sz="2800" dirty="0">
                <a:latin typeface="Calibre Regular" pitchFamily="34" charset="0"/>
              </a:rPr>
              <a:t>L’andamento dell’attività di architetti e ingegneri negli ultimi anni e le ripercussioni sulle dinamiche associative dei professionisti</a:t>
            </a:r>
          </a:p>
          <a:p>
            <a:pPr algn="l"/>
            <a:endParaRPr lang="it-IT" dirty="0">
              <a:latin typeface="Calibre Regular" pitchFamily="34" charset="0"/>
            </a:endParaRPr>
          </a:p>
          <a:p>
            <a:pPr algn="l" eaLnBrk="1" hangingPunct="1"/>
            <a:endParaRPr lang="en-US" altLang="en-US" sz="2000" dirty="0">
              <a:latin typeface="Calibre Regular" pitchFamily="34" charset="0"/>
            </a:endParaRPr>
          </a:p>
          <a:p>
            <a:pPr algn="l" eaLnBrk="1" hangingPunct="1"/>
            <a:r>
              <a:rPr lang="en-US" altLang="en-US" dirty="0">
                <a:solidFill>
                  <a:srgbClr val="FF0000"/>
                </a:solidFill>
                <a:latin typeface="Calibre Regular" pitchFamily="34" charset="0"/>
              </a:rPr>
              <a:t>Fedele De Novellis</a:t>
            </a:r>
          </a:p>
          <a:p>
            <a:pPr algn="l" eaLnBrk="1" hangingPunct="1"/>
            <a:endParaRPr lang="en-US" altLang="en-US" sz="2000" dirty="0">
              <a:latin typeface="Calibre Regular" pitchFamily="34" charset="0"/>
            </a:endParaRPr>
          </a:p>
          <a:p>
            <a:pPr algn="l" eaLnBrk="1" hangingPunct="1"/>
            <a:r>
              <a:rPr lang="it-IT" altLang="en-US" sz="2000" dirty="0">
                <a:latin typeface="Calibre Regular" pitchFamily="34" charset="0"/>
              </a:rPr>
              <a:t>10 marzo 2026</a:t>
            </a:r>
            <a:endParaRPr lang="en-US" altLang="en-US" sz="2000" dirty="0">
              <a:latin typeface="Calibre Regular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50FA14C-36D0-4D53-8A0B-B88DA58F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2957-2A79-412D-9204-394977F082B4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3" name="Immagine 2" descr="Immagine che contiene clipart, simbolo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E4C71450-8D07-03D3-C22A-0FF8CE307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678" y="4394886"/>
            <a:ext cx="1490870" cy="1490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0461B-89A1-EB80-0AE4-C3B5DC1B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DCB802-344E-CAE6-2EC6-B88EDD88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10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7488C80-4041-816C-8951-4500BE50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33433" y="451164"/>
            <a:ext cx="6440238" cy="1110164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Le forme di lavoro più strutturate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1BF89D04-3361-D706-FAF0-83404F8DFA48}"/>
              </a:ext>
            </a:extLst>
          </p:cNvPr>
          <p:cNvSpPr txBox="1">
            <a:spLocks/>
          </p:cNvSpPr>
          <p:nvPr/>
        </p:nvSpPr>
        <p:spPr bwMode="auto">
          <a:xfrm>
            <a:off x="333433" y="1965843"/>
            <a:ext cx="6541838" cy="35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it-IT" sz="2400"/>
          </a:p>
          <a:p>
            <a:r>
              <a:rPr lang="it-IT" sz="2400">
                <a:solidFill>
                  <a:srgbClr val="FF0000"/>
                </a:solidFill>
              </a:rPr>
              <a:t>Attività di natura professionale: </a:t>
            </a:r>
          </a:p>
          <a:p>
            <a:endParaRPr lang="it-IT" sz="2400"/>
          </a:p>
          <a:p>
            <a:r>
              <a:rPr lang="it-IT" sz="2400"/>
              <a:t>Società di professionisti (c.d. “studio associato”)</a:t>
            </a:r>
          </a:p>
          <a:p>
            <a:endParaRPr lang="it-IT" sz="2400"/>
          </a:p>
          <a:p>
            <a:r>
              <a:rPr lang="it-IT" sz="2400"/>
              <a:t>Società tra professionisti (Stp)</a:t>
            </a:r>
          </a:p>
          <a:p>
            <a:endParaRPr lang="it-IT" sz="2400"/>
          </a:p>
          <a:p>
            <a:endParaRPr lang="it-IT" sz="2400"/>
          </a:p>
          <a:p>
            <a:r>
              <a:rPr lang="it-IT" sz="2400">
                <a:solidFill>
                  <a:srgbClr val="FF0000"/>
                </a:solidFill>
              </a:rPr>
              <a:t>Attività di natura imprenditoriale: </a:t>
            </a:r>
          </a:p>
          <a:p>
            <a:endParaRPr lang="it-IT" sz="2400">
              <a:solidFill>
                <a:srgbClr val="FF0000"/>
              </a:solidFill>
            </a:endParaRPr>
          </a:p>
          <a:p>
            <a:r>
              <a:rPr lang="it-IT" sz="2400"/>
              <a:t>Società di ingegneria (</a:t>
            </a:r>
            <a:r>
              <a:rPr lang="it-IT" sz="2400" err="1"/>
              <a:t>Sdi</a:t>
            </a:r>
            <a:r>
              <a:rPr lang="it-IT" sz="2400"/>
              <a:t>)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9714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144A-D75D-761C-44CB-9AB47AB6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DAC755-76FC-1F0C-E8B7-82428943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CA02738-A81A-25AF-7597-9E7E465C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7" y="163902"/>
            <a:ext cx="5980922" cy="2113472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Negli ultimi anni queste forme organizzative hanno registrato una buona crescita, pur restando minoritarie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CB4DD6C-6610-8894-4C9A-8BAD897A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10" y="2277373"/>
            <a:ext cx="4040394" cy="4228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36F6C1-7B86-A73E-8401-18175197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03" y="2283471"/>
            <a:ext cx="4032231" cy="42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BAF9B-CF7E-82E5-FCE7-285BA6D5E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761AB3-6FD4-8028-B78A-FE50CF93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1B2B015-D0A4-FE89-B415-F9BB2414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61" y="270171"/>
            <a:ext cx="10024219" cy="989669"/>
          </a:xfrm>
        </p:spPr>
        <p:txBody>
          <a:bodyPr/>
          <a:lstStyle/>
          <a:p>
            <a:r>
              <a:rPr lang="it-IT" sz="3600" b="1" dirty="0">
                <a:solidFill>
                  <a:schemeClr val="accent2"/>
                </a:solidFill>
              </a:rPr>
              <a:t>Ragioni del mancato sviluppo delle forme organizzative più strutturate (1/2)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677B1F3A-F360-FEB9-17C2-BB85A1730540}"/>
              </a:ext>
            </a:extLst>
          </p:cNvPr>
          <p:cNvSpPr txBox="1">
            <a:spLocks/>
          </p:cNvSpPr>
          <p:nvPr/>
        </p:nvSpPr>
        <p:spPr bwMode="auto">
          <a:xfrm>
            <a:off x="150904" y="1511193"/>
            <a:ext cx="7249358" cy="34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sz="2400"/>
              <a:t>Incentivi del forfettario, che spinge e restare autonomi</a:t>
            </a:r>
          </a:p>
          <a:p>
            <a:endParaRPr lang="it-IT" sz="2400"/>
          </a:p>
          <a:p>
            <a:r>
              <a:rPr lang="it-IT" sz="2400"/>
              <a:t>Domanda vivace, che ha ridotto gli stimoli alla maggiore efficienza</a:t>
            </a:r>
          </a:p>
          <a:p>
            <a:endParaRPr lang="it-IT" sz="2400"/>
          </a:p>
          <a:p>
            <a:r>
              <a:rPr lang="it-IT" sz="2400"/>
              <a:t>Problemi di attrattività da parte di altri settori per chi voleva un rapporto alle dipendenze, soprattutto per gli ingegneri </a:t>
            </a:r>
          </a:p>
          <a:p>
            <a:endParaRPr lang="it-IT" sz="2400"/>
          </a:p>
          <a:p>
            <a:r>
              <a:rPr lang="it-IT" sz="2400"/>
              <a:t>Riduzione dei numero dei giovani architetti e ingegneri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7B6D1C-A7EF-39D0-35AF-4D9CEB25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62" y="1337437"/>
            <a:ext cx="4382049" cy="48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92281-CA41-0899-0013-FFDAD15C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C3CF3D-4F63-D077-0146-34EADE64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13CA6BE-F50E-9A22-26F4-A74FD917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61" y="270171"/>
            <a:ext cx="10024219" cy="989669"/>
          </a:xfrm>
        </p:spPr>
        <p:txBody>
          <a:bodyPr/>
          <a:lstStyle/>
          <a:p>
            <a:r>
              <a:rPr lang="it-IT" sz="3600" b="1" dirty="0">
                <a:solidFill>
                  <a:schemeClr val="accent2"/>
                </a:solidFill>
              </a:rPr>
              <a:t>Ragioni del mancato sviluppo delle forme organizzative più strutturate (2/2)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DE403F-3903-44EE-D9D1-BF8D0B8D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5" y="1740575"/>
            <a:ext cx="4061681" cy="40789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D5EDD2-4112-69AB-C06C-E1296CA4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0574"/>
            <a:ext cx="4139760" cy="40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554B-644F-B471-656E-8F4F3A92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0FD51C-5C38-FCC8-63F2-FEB4EEB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40F2A15-4ECB-5E3A-32BF-37EE8242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1" y="574971"/>
            <a:ext cx="4161899" cy="2198709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Ancora poche (meno di mille) le Società tra professionisti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5C17EA-8CA2-9B71-CA6F-6FD75CAB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824" y="970787"/>
            <a:ext cx="6733365" cy="49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2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4AF6C-A997-79FF-B9E6-E896A978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4EB738-8600-29D4-73F4-99F84F83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0E406CF-B7D8-D0D3-DE74-42C7ABC4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02" y="1344020"/>
            <a:ext cx="4345608" cy="1959846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Oltre la metà delle Stp ha sede nel Nord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E31878-47D6-6CAA-D884-9476EB1D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16" y="1043940"/>
            <a:ext cx="5767739" cy="51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2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FC46-85E0-0A34-F4E1-C110366C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BE81D3-0B74-4E93-C31E-BDD7FA0C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16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FA4D3357-5E5A-4D71-FD64-7B3DCB981C7C}"/>
              </a:ext>
            </a:extLst>
          </p:cNvPr>
          <p:cNvSpPr txBox="1">
            <a:spLocks/>
          </p:cNvSpPr>
          <p:nvPr/>
        </p:nvSpPr>
        <p:spPr bwMode="auto">
          <a:xfrm>
            <a:off x="603141" y="1435376"/>
            <a:ext cx="3608490" cy="23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3600" b="1">
                <a:solidFill>
                  <a:schemeClr val="accent2"/>
                </a:solidFill>
              </a:rPr>
              <a:t>Al Nord la dimensione media delle </a:t>
            </a:r>
            <a:r>
              <a:rPr lang="it-IT" sz="3600" b="1" err="1">
                <a:solidFill>
                  <a:schemeClr val="accent2"/>
                </a:solidFill>
              </a:rPr>
              <a:t>StP</a:t>
            </a:r>
            <a:r>
              <a:rPr lang="it-IT" sz="3600" b="1">
                <a:solidFill>
                  <a:schemeClr val="accent2"/>
                </a:solidFill>
              </a:rPr>
              <a:t> è maggiore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3A63E9-C19C-0339-53AF-E8342226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16" y="924952"/>
            <a:ext cx="5853684" cy="52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38ED2-B720-B022-9AC3-5F5C09420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7B106C-15A1-D568-7952-1804943A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DD4CF25-E222-34B8-A6F2-73663977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73" y="803571"/>
            <a:ext cx="3755499" cy="2625429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Quasi 400 milioni il fatturato delle </a:t>
            </a:r>
            <a:r>
              <a:rPr lang="it-IT" sz="3600" b="1" err="1">
                <a:solidFill>
                  <a:schemeClr val="accent2"/>
                </a:solidFill>
              </a:rPr>
              <a:t>StP</a:t>
            </a:r>
            <a:r>
              <a:rPr lang="it-IT" sz="3600" b="1">
                <a:solidFill>
                  <a:schemeClr val="accent2"/>
                </a:solidFill>
              </a:rPr>
              <a:t> nel 2023, da 50 del 2019</a:t>
            </a:r>
            <a:endParaRPr lang="it-IT" sz="3600" b="1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E727F3-4011-8B42-A952-A8F1BACC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56" y="501650"/>
            <a:ext cx="5736181" cy="5701556"/>
          </a:xfrm>
          <a:prstGeom prst="rect">
            <a:avLst/>
          </a:prstGeom>
        </p:spPr>
      </p:pic>
      <p:sp>
        <p:nvSpPr>
          <p:cNvPr id="9" name="Callout: linea 8">
            <a:extLst>
              <a:ext uri="{FF2B5EF4-FFF2-40B4-BE49-F238E27FC236}">
                <a16:creationId xmlns:a16="http://schemas.microsoft.com/office/drawing/2014/main" id="{9AEA010D-BE9A-46EA-2584-232CCB9E54AC}"/>
              </a:ext>
            </a:extLst>
          </p:cNvPr>
          <p:cNvSpPr/>
          <p:nvPr/>
        </p:nvSpPr>
        <p:spPr>
          <a:xfrm>
            <a:off x="1404585" y="4751614"/>
            <a:ext cx="2356466" cy="1451592"/>
          </a:xfrm>
          <a:prstGeom prst="borderCallout1">
            <a:avLst>
              <a:gd name="adj1" fmla="val -26149"/>
              <a:gd name="adj2" fmla="val 169568"/>
              <a:gd name="adj3" fmla="val 26213"/>
              <a:gd name="adj4" fmla="val 1014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>
                <a:solidFill>
                  <a:schemeClr val="tx1"/>
                </a:solidFill>
              </a:rPr>
              <a:t>Variazioni %:</a:t>
            </a: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2021:   +91%</a:t>
            </a:r>
          </a:p>
          <a:p>
            <a:r>
              <a:rPr lang="it-IT">
                <a:solidFill>
                  <a:schemeClr val="tx1"/>
                </a:solidFill>
              </a:rPr>
              <a:t>2022:   +68%</a:t>
            </a:r>
          </a:p>
          <a:p>
            <a:r>
              <a:rPr lang="it-IT">
                <a:solidFill>
                  <a:schemeClr val="tx1"/>
                </a:solidFill>
              </a:rPr>
              <a:t>2023:   +67%</a:t>
            </a:r>
          </a:p>
        </p:txBody>
      </p:sp>
    </p:spTree>
    <p:extLst>
      <p:ext uri="{BB962C8B-B14F-4D97-AF65-F5344CB8AC3E}">
        <p14:creationId xmlns:p14="http://schemas.microsoft.com/office/powerpoint/2010/main" val="370852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092C-98C9-3BBF-FFA5-4A1402CB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BE02B41-EF37-A1A5-D74A-51763A25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8" y="441222"/>
            <a:ext cx="4937760" cy="2007164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Quasi 500mila euro il fatturato medio delle </a:t>
            </a:r>
            <a:r>
              <a:rPr lang="it-IT" sz="3600" b="1" err="1">
                <a:solidFill>
                  <a:schemeClr val="accent2"/>
                </a:solidFill>
              </a:rPr>
              <a:t>StP</a:t>
            </a:r>
            <a:r>
              <a:rPr lang="it-IT" sz="3600" b="1">
                <a:solidFill>
                  <a:schemeClr val="accent2"/>
                </a:solidFill>
              </a:rPr>
              <a:t>, triplicato in cinque anni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0673EF-FDA9-C234-E87F-05F2AE37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77" y="911801"/>
            <a:ext cx="5541264" cy="5666170"/>
          </a:xfrm>
          <a:prstGeom prst="rect">
            <a:avLst/>
          </a:prstGeom>
        </p:spPr>
      </p:pic>
      <p:sp>
        <p:nvSpPr>
          <p:cNvPr id="4" name="Callout: linea 3">
            <a:extLst>
              <a:ext uri="{FF2B5EF4-FFF2-40B4-BE49-F238E27FC236}">
                <a16:creationId xmlns:a16="http://schemas.microsoft.com/office/drawing/2014/main" id="{A2F0DEF4-2A5A-7AB3-739E-8C8343566CB9}"/>
              </a:ext>
            </a:extLst>
          </p:cNvPr>
          <p:cNvSpPr/>
          <p:nvPr/>
        </p:nvSpPr>
        <p:spPr>
          <a:xfrm>
            <a:off x="1404585" y="4751614"/>
            <a:ext cx="2356466" cy="1451592"/>
          </a:xfrm>
          <a:prstGeom prst="borderCallout1">
            <a:avLst>
              <a:gd name="adj1" fmla="val -26149"/>
              <a:gd name="adj2" fmla="val 169568"/>
              <a:gd name="adj3" fmla="val 26213"/>
              <a:gd name="adj4" fmla="val 1014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>
                <a:solidFill>
                  <a:schemeClr val="tx1"/>
                </a:solidFill>
              </a:rPr>
              <a:t>Variazioni %:</a:t>
            </a: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2021:   +34%</a:t>
            </a:r>
          </a:p>
          <a:p>
            <a:r>
              <a:rPr lang="it-IT">
                <a:solidFill>
                  <a:schemeClr val="tx1"/>
                </a:solidFill>
              </a:rPr>
              <a:t>2022:   +25%</a:t>
            </a:r>
          </a:p>
          <a:p>
            <a:r>
              <a:rPr lang="it-IT">
                <a:solidFill>
                  <a:schemeClr val="tx1"/>
                </a:solidFill>
              </a:rPr>
              <a:t>2023:   +47%</a:t>
            </a:r>
          </a:p>
        </p:txBody>
      </p:sp>
    </p:spTree>
    <p:extLst>
      <p:ext uri="{BB962C8B-B14F-4D97-AF65-F5344CB8AC3E}">
        <p14:creationId xmlns:p14="http://schemas.microsoft.com/office/powerpoint/2010/main" val="179217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693AF-1CC2-90D2-98DB-B15611C4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86F177-5B1C-5B5E-2D0C-11F9739A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BBABB53-A21A-07EA-11A1-922AEE38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15" y="378329"/>
            <a:ext cx="3993432" cy="2717578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Tra i professionisti associati nelle Stp, peso simile di ingegneri e architetti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1E3A55-7211-96DF-C9B9-1FA78C5D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51" y="381850"/>
            <a:ext cx="5712553" cy="54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5D04-A954-73AD-F7D4-51ABBB18D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C9C8D2-C292-3EFE-D68C-4BD8B9ED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91B9343-24D8-C859-7D0B-76058658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35" y="269536"/>
            <a:ext cx="9571175" cy="119568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Nelle attività legate alla professione di ingegneri e architetti oltre 170 mila professionisti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15DBB222-5498-1FF3-612D-13D6D8186C47}"/>
              </a:ext>
            </a:extLst>
          </p:cNvPr>
          <p:cNvSpPr txBox="1">
            <a:spLocks/>
          </p:cNvSpPr>
          <p:nvPr/>
        </p:nvSpPr>
        <p:spPr bwMode="auto">
          <a:xfrm>
            <a:off x="297868" y="2657191"/>
            <a:ext cx="3038887" cy="23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/>
              <a:t>L’aumento delle professioni legato anche dalla maggiore scolarizzazione di questo segmento del mercato del 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6FA10D-E873-A913-62AF-185D1BBF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04" y="1549713"/>
            <a:ext cx="6304788" cy="53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93B1-2EC8-40FB-662C-F348F3D2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3D4074-A9F4-F6C4-227A-8270B1BA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20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CC3B470-6D99-42E6-C869-E7B5755B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Differenze di genere: prevalenza degli uomini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D586FA-FDF0-2095-E755-79FD22AB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12" y="893486"/>
            <a:ext cx="5444372" cy="51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FA32-0EBD-DFEB-2544-04E7AA06E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00414C-4FD3-E73A-BE0D-AD018DBB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3CB3F1-D420-1D78-5F34-AFB80EF1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989286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Composizione per età: una buona presenza di professionisti giovani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251222-1BD5-078A-4ADB-B58FBB6A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96" y="1692845"/>
            <a:ext cx="7168607" cy="48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7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2162-3663-076F-A60F-F93350D0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CEC5FF-6807-AF91-169B-6463DE69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22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548193C-1766-ED51-6BE5-5E23B04D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10" y="774024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Questioni aperte per i prossimi anni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AC83D989-9076-260D-FFAC-24AC1BFE06D8}"/>
              </a:ext>
            </a:extLst>
          </p:cNvPr>
          <p:cNvSpPr txBox="1">
            <a:spLocks/>
          </p:cNvSpPr>
          <p:nvPr/>
        </p:nvSpPr>
        <p:spPr bwMode="auto">
          <a:xfrm>
            <a:off x="666889" y="2315302"/>
            <a:ext cx="5756489" cy="248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sz="2400"/>
              <a:t>Il settore delle costruzioni ha tradizionalmente una forte dipendenza dalle politiche </a:t>
            </a:r>
          </a:p>
          <a:p>
            <a:r>
              <a:rPr lang="it-IT" sz="2400"/>
              <a:t> </a:t>
            </a:r>
          </a:p>
          <a:p>
            <a:r>
              <a:rPr lang="it-IT" sz="2400"/>
              <a:t>Ed esibisce una ciclicità maggiore di altri settori</a:t>
            </a:r>
          </a:p>
          <a:p>
            <a:r>
              <a:rPr lang="it-IT" sz="2400"/>
              <a:t> </a:t>
            </a:r>
          </a:p>
          <a:p>
            <a:r>
              <a:rPr lang="it-IT" sz="2400"/>
              <a:t>Per questo gli operatori della filiera sono esposti a cambiamenti nelle condizioni molto marcati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0D6E98-FB89-3B73-98F0-CAA9B856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56" y="1638618"/>
            <a:ext cx="4473855" cy="44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1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96FE-F81D-67DF-3351-0B255EF2B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0DDB4F-0588-0E0D-C8C8-EF83CCA3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23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B80F93E-5257-18BD-9FBD-92B87978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11136739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Relazione tra attività professionale e ciclo delle costruzioni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4B1EFC12-64ED-2B5E-9FD8-643E0B60EEF1}"/>
              </a:ext>
            </a:extLst>
          </p:cNvPr>
          <p:cNvSpPr txBox="1">
            <a:spLocks/>
          </p:cNvSpPr>
          <p:nvPr/>
        </p:nvSpPr>
        <p:spPr bwMode="auto">
          <a:xfrm>
            <a:off x="217060" y="893486"/>
            <a:ext cx="9197527" cy="1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400"/>
              <a:t>Le attività legate al mondo delle professioni tecniche tendono a seguire, per loro natura, l’andamento del ciclo delle costruzioni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2CA875-37D6-E1B7-F10F-207D8C6F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177" y="2293852"/>
            <a:ext cx="4413148" cy="44037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C89DCD4-CA64-1581-F405-2B689A45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82" y="2312552"/>
            <a:ext cx="4413148" cy="43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7188-D6E8-97E7-410B-94912BAA5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94F01-235F-4304-0A6A-83B15906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24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05E7C31-19FF-031F-DADB-1AB710D6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Le politiche negli ultimi anni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3C0B6E3B-78D3-5184-3D51-B9C5A92DF47A}"/>
              </a:ext>
            </a:extLst>
          </p:cNvPr>
          <p:cNvSpPr txBox="1">
            <a:spLocks/>
          </p:cNvSpPr>
          <p:nvPr/>
        </p:nvSpPr>
        <p:spPr bwMode="auto">
          <a:xfrm>
            <a:off x="627608" y="1602875"/>
            <a:ext cx="10462441" cy="35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/>
              <a:t>Le principali misure di policy negli ultimi anni hanno riguardato:</a:t>
            </a:r>
          </a:p>
          <a:p>
            <a:pPr>
              <a:lnSpc>
                <a:spcPct val="100000"/>
              </a:lnSpc>
            </a:pPr>
            <a:endParaRPr lang="it-IT" sz="2000" b="1"/>
          </a:p>
          <a:p>
            <a:pPr>
              <a:lnSpc>
                <a:spcPct val="100000"/>
              </a:lnSpc>
            </a:pPr>
            <a:endParaRPr lang="it-IT" sz="2000" b="1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1"/>
              <a:t>Il </a:t>
            </a:r>
            <a:r>
              <a:rPr lang="it-IT" sz="2000" b="1">
                <a:solidFill>
                  <a:schemeClr val="accent2"/>
                </a:solidFill>
              </a:rPr>
              <a:t>Superbonus</a:t>
            </a:r>
            <a:r>
              <a:rPr lang="it-IT" sz="2000" b="1"/>
              <a:t> e gli altri incentivi fiscali alle ristrutturazioni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000" b="1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1"/>
              <a:t>L’aumento degli investimenti pubblici, soprattutto sulla spinta del </a:t>
            </a:r>
            <a:r>
              <a:rPr lang="it-IT" sz="2000" b="1">
                <a:solidFill>
                  <a:schemeClr val="accent2"/>
                </a:solidFill>
              </a:rPr>
              <a:t>PNRR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000" b="1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2000" b="1"/>
          </a:p>
          <a:p>
            <a:pPr>
              <a:lnSpc>
                <a:spcPct val="100000"/>
              </a:lnSpc>
            </a:pPr>
            <a:r>
              <a:rPr lang="it-IT" sz="2000" b="1"/>
              <a:t>Entrambi questi fenomeni hanno dato forte impulso alla crescita del settore delle costruzioni e dei servizi offerti da ingegneri e architetti.</a:t>
            </a:r>
          </a:p>
        </p:txBody>
      </p:sp>
    </p:spTree>
    <p:extLst>
      <p:ext uri="{BB962C8B-B14F-4D97-AF65-F5344CB8AC3E}">
        <p14:creationId xmlns:p14="http://schemas.microsoft.com/office/powerpoint/2010/main" val="10383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05C0-E582-802C-B8E5-6B4AB589B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ADEE51-2D11-6D06-F2B0-B5C5459D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BF89A64-A6B3-42C5-2B6E-0EB53DEE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Gli incentivi del Superbonus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64020B8-41C4-869F-4849-470D47F9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42" y="1158359"/>
            <a:ext cx="4851458" cy="51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18FF-6F3D-6386-9896-BBB64948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C3A047-DD82-5C63-4C3A-B6BACFAF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26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0F3ED35-0226-9345-FD9C-507A8352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Gli investimenti pubblici e il PNRR sino al 2026-27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CE8DEA-83F2-2739-3A6D-A5C009FB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08" y="1595933"/>
            <a:ext cx="4330891" cy="43034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5BE832-C680-E915-CB82-496CA2252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02" y="1595933"/>
            <a:ext cx="4331065" cy="43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1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054E1-4247-648C-B0FF-B750A0A1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35CFB3-9D9A-7557-DDB3-B2514A53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27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2B09289-B844-9460-8541-0A22BB63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79" y="3671596"/>
            <a:ext cx="9571175" cy="623315"/>
          </a:xfrm>
        </p:spPr>
        <p:txBody>
          <a:bodyPr/>
          <a:lstStyle/>
          <a:p>
            <a:r>
              <a:rPr lang="it-IT" sz="3200" b="1">
                <a:solidFill>
                  <a:schemeClr val="accent2"/>
                </a:solidFill>
              </a:rPr>
              <a:t>Questioni aperte:</a:t>
            </a:r>
            <a:br>
              <a:rPr lang="it-IT" sz="3200" b="1">
                <a:solidFill>
                  <a:schemeClr val="accent2"/>
                </a:solidFill>
              </a:rPr>
            </a:br>
            <a:br>
              <a:rPr lang="it-IT" sz="3200" b="1">
                <a:solidFill>
                  <a:schemeClr val="accent2"/>
                </a:solidFill>
              </a:rPr>
            </a:br>
            <a:br>
              <a:rPr lang="it-IT" sz="3200" b="1">
                <a:solidFill>
                  <a:schemeClr val="accent2"/>
                </a:solidFill>
              </a:rPr>
            </a:br>
            <a:r>
              <a:rPr lang="it-IT" sz="2800"/>
              <a:t>Prospettive più fragili per il 2026-27</a:t>
            </a:r>
            <a:br>
              <a:rPr lang="it-IT" sz="2800"/>
            </a:br>
            <a:br>
              <a:rPr lang="it-IT" sz="2800"/>
            </a:br>
            <a:r>
              <a:rPr lang="it-IT" sz="2800"/>
              <a:t>Il cambiamento del contesto può giustificare la ricerca di forme aggregative più efficienti e più attraenti per i giovani</a:t>
            </a:r>
            <a:br>
              <a:rPr lang="it-IT" sz="2800"/>
            </a:br>
            <a:br>
              <a:rPr lang="it-IT" sz="2800"/>
            </a:br>
            <a:r>
              <a:rPr lang="it-IT" sz="2800"/>
              <a:t>Le esigenze di competenze legate ai processi di digitalizzazione e alla transizione energetica richiedono sempre di più un approccio che sappia mettere a sistema competenze di diversa natura</a:t>
            </a:r>
            <a:br>
              <a:rPr lang="it-IT" sz="3200"/>
            </a:br>
            <a:br>
              <a:rPr lang="it-IT" sz="3200"/>
            </a:br>
            <a:br>
              <a:rPr lang="it-IT" sz="3200"/>
            </a:br>
            <a:endParaRPr lang="it-IT" sz="32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E598-B21A-88A8-D881-7671A81F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0AED4B-75C8-1A59-A942-9257C901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FA7D045-491E-32CF-5DCD-947B3E01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In Italia la forma prevalente è quella del lavoro autonomo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96D6D95-33BD-42B9-B66F-B13A8EBB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941" y="1218193"/>
            <a:ext cx="4868121" cy="48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23482-2BE4-24D5-43C0-5E813DC0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C4B34A-EE80-006E-B928-B2DF326B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0C78D5-E33A-17DA-3DEE-85568782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9571175" cy="1006538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Il fenomeno della libera professione è più diffuso tra gli architetti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0ACF125F-AE90-33DD-59A7-26C6B881883F}"/>
              </a:ext>
            </a:extLst>
          </p:cNvPr>
          <p:cNvSpPr txBox="1">
            <a:spLocks/>
          </p:cNvSpPr>
          <p:nvPr/>
        </p:nvSpPr>
        <p:spPr bwMode="auto">
          <a:xfrm>
            <a:off x="217061" y="2177535"/>
            <a:ext cx="2681414" cy="15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/>
              <a:t>In tutti i Paesi europei la quota di autonomi è più alta tra gli architetti. In Italia si parla del 95% del totale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FB83D6-4729-9CCF-2E4D-45D049B7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685" y="1600926"/>
            <a:ext cx="3893278" cy="38850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DDB1CC-AEB2-5AE2-0CEF-6161545D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103" y="1600926"/>
            <a:ext cx="3901493" cy="38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4B3A-3741-947F-3C2C-5712F00F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071A1E-5F4C-CEAC-6CA0-B15C0B5A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E8986B3-3263-51EF-31CB-04937A6B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10126011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In leggero calo negli ultimi anni la quota di occupati autonomi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12828E40-9B85-06C8-AF53-23607A733D9E}"/>
              </a:ext>
            </a:extLst>
          </p:cNvPr>
          <p:cNvSpPr txBox="1">
            <a:spLocks/>
          </p:cNvSpPr>
          <p:nvPr/>
        </p:nvSpPr>
        <p:spPr bwMode="auto">
          <a:xfrm>
            <a:off x="217061" y="1465856"/>
            <a:ext cx="3475045" cy="357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/>
              <a:t>A partire dal 2017 si osserva una riduzione della quota di occupati autonomi nel settore degli studi di architettura e di ingegneria, che restano comunque in ampia maggioranza. In un momento di crescita del settore, è possibile che i lavoratori si spostino verso posizioni più tutelate alle dipendenze.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A1CF72-B083-5B3F-C624-16322379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09" y="1465856"/>
            <a:ext cx="4550933" cy="45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760FD-A91F-8023-C97F-31552928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79337A-A0EC-7D21-4AB5-5546D66E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CE4B4A1-A2F2-9C0A-F1D5-7DCD41F6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270171"/>
            <a:ext cx="10160516" cy="623315"/>
          </a:xfrm>
        </p:spPr>
        <p:txBody>
          <a:bodyPr/>
          <a:lstStyle/>
          <a:p>
            <a:r>
              <a:rPr lang="it-IT" sz="3600" b="1">
                <a:solidFill>
                  <a:schemeClr val="accent2"/>
                </a:solidFill>
              </a:rPr>
              <a:t>Il calo della quota di autonomi interessa unicamente gli ingegneri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4504ED-96FD-D265-2F39-E18147B6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3" y="1612902"/>
            <a:ext cx="4158976" cy="42030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BD41C6-BD1B-0E99-77AD-F6109A8E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2902"/>
            <a:ext cx="4158976" cy="42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95ABA-3CF0-B21F-AB7A-E5514ADD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0C85DA-1257-1050-BA09-A90FFA57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00B21-C4CD-0AF5-0325-25EF6E40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6" y="330817"/>
            <a:ext cx="9571175" cy="1004410"/>
          </a:xfrm>
        </p:spPr>
        <p:txBody>
          <a:bodyPr/>
          <a:lstStyle/>
          <a:p>
            <a:r>
              <a:rPr lang="it-IT" sz="3600" b="1" dirty="0">
                <a:solidFill>
                  <a:schemeClr val="accent2"/>
                </a:solidFill>
              </a:rPr>
              <a:t>Limiti della forma organizzativa del lavoro autonomo (1/3)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C22AE8CF-553F-D93D-9E17-65005A6D6678}"/>
              </a:ext>
            </a:extLst>
          </p:cNvPr>
          <p:cNvSpPr txBox="1">
            <a:spLocks/>
          </p:cNvSpPr>
          <p:nvPr/>
        </p:nvSpPr>
        <p:spPr bwMode="auto">
          <a:xfrm>
            <a:off x="233586" y="1335227"/>
            <a:ext cx="11271059" cy="12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it-IT" sz="2800"/>
          </a:p>
          <a:p>
            <a:pPr>
              <a:lnSpc>
                <a:spcPct val="100000"/>
              </a:lnSpc>
            </a:pPr>
            <a:r>
              <a:rPr lang="it-IT" sz="2800"/>
              <a:t>Partecipazione a bandi di importo elevato (sempre più frequenti su scia </a:t>
            </a:r>
            <a:r>
              <a:rPr lang="it-IT" sz="2800" err="1"/>
              <a:t>Pnrr</a:t>
            </a:r>
            <a:r>
              <a:rPr lang="it-IT" sz="2800"/>
              <a:t>)</a:t>
            </a:r>
          </a:p>
          <a:p>
            <a:pPr>
              <a:lnSpc>
                <a:spcPct val="100000"/>
              </a:lnSpc>
            </a:pPr>
            <a:endParaRPr lang="it-IT" sz="28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BF8515-03DB-D865-2CCC-4EE4FEFF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46" y="2478442"/>
            <a:ext cx="4243032" cy="425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770F4A-7424-90D7-FD77-76F6BD65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84" y="2478443"/>
            <a:ext cx="4243032" cy="42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A5281-8AB8-8A1E-3060-BBED090CE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E43FCC-9DF3-BCEE-E0A8-DE4E00FC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8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7C8CA76-71B2-E86C-A801-C9F26DE3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568751"/>
            <a:ext cx="9571175" cy="623315"/>
          </a:xfrm>
        </p:spPr>
        <p:txBody>
          <a:bodyPr/>
          <a:lstStyle/>
          <a:p>
            <a:r>
              <a:rPr lang="it-IT" sz="3600" b="1" dirty="0">
                <a:solidFill>
                  <a:schemeClr val="accent2"/>
                </a:solidFill>
              </a:rPr>
              <a:t>Limiti della forma organizzativa del lavoro autonomo (2/3)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A409B3CB-BA7C-E433-04AB-5F0B94931C18}"/>
              </a:ext>
            </a:extLst>
          </p:cNvPr>
          <p:cNvSpPr txBox="1">
            <a:spLocks/>
          </p:cNvSpPr>
          <p:nvPr/>
        </p:nvSpPr>
        <p:spPr bwMode="auto">
          <a:xfrm>
            <a:off x="217061" y="1465857"/>
            <a:ext cx="8510379" cy="111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400"/>
              <a:t>Conciliazione lavoro-impegni familiari e mancanza di orari nelle libera professione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618A06-E7E8-B90C-DBA0-B629E945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04" y="2778421"/>
            <a:ext cx="9791308" cy="35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9282-0B94-E299-AAEE-6C292252A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1A21A7-4C0F-F6C3-5FCB-93840BA0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CC3B51-F4EC-403D-B8FB-82340AAE668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1EC5E71-761F-FDF4-500E-E64E0C8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61" y="568751"/>
            <a:ext cx="9571175" cy="623315"/>
          </a:xfrm>
        </p:spPr>
        <p:txBody>
          <a:bodyPr/>
          <a:lstStyle/>
          <a:p>
            <a:r>
              <a:rPr lang="it-IT" sz="3600" b="1" dirty="0">
                <a:solidFill>
                  <a:schemeClr val="accent2"/>
                </a:solidFill>
              </a:rPr>
              <a:t>Limiti della forma organizzativa del lavoro autonomo (3/3)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4E115AD3-91EF-9365-A062-BB4B7912B0E0}"/>
              </a:ext>
            </a:extLst>
          </p:cNvPr>
          <p:cNvSpPr txBox="1">
            <a:spLocks/>
          </p:cNvSpPr>
          <p:nvPr/>
        </p:nvSpPr>
        <p:spPr bwMode="auto">
          <a:xfrm>
            <a:off x="217061" y="1599481"/>
            <a:ext cx="4046595" cy="36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800"/>
              <a:t>Preferenze dei lavoratori più giovani (variabilità redditi, attrattività ramo informatica per gli ingegneri, narrazione sul lavoro autonomo) </a:t>
            </a:r>
            <a:endParaRPr lang="it-IT" sz="1000" b="1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DF03AF-5928-270E-9F90-DC8A32DF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32" y="1751880"/>
            <a:ext cx="6818646" cy="41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614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E9CF214BE1604F8E2AC994CB4E020B" ma:contentTypeVersion="16" ma:contentTypeDescription="Creare un nuovo documento." ma:contentTypeScope="" ma:versionID="1ea79d047f4bbe92b452d5183c6ee8c1">
  <xsd:schema xmlns:xsd="http://www.w3.org/2001/XMLSchema" xmlns:xs="http://www.w3.org/2001/XMLSchema" xmlns:p="http://schemas.microsoft.com/office/2006/metadata/properties" xmlns:ns2="305b5b13-b29b-4399-9367-ae5132564deb" xmlns:ns3="43e4dfd3-f6e4-4894-9a6f-ca3bd12879dc" targetNamespace="http://schemas.microsoft.com/office/2006/metadata/properties" ma:root="true" ma:fieldsID="66e743ba03a7cfc480422914e402b117" ns2:_="" ns3:_="">
    <xsd:import namespace="305b5b13-b29b-4399-9367-ae5132564deb"/>
    <xsd:import namespace="43e4dfd3-f6e4-4894-9a6f-ca3bd12879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b5b13-b29b-4399-9367-ae5132564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88bf18d8-e3a8-4ec0-86a4-b74da3a210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4dfd3-f6e4-4894-9a6f-ca3bd12879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b48808-824b-489d-ab79-afafb4ee6f43}" ma:internalName="TaxCatchAll" ma:showField="CatchAllData" ma:web="43e4dfd3-f6e4-4894-9a6f-ca3bd12879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5b5b13-b29b-4399-9367-ae5132564deb">
      <Terms xmlns="http://schemas.microsoft.com/office/infopath/2007/PartnerControls"/>
    </lcf76f155ced4ddcb4097134ff3c332f>
    <TaxCatchAll xmlns="43e4dfd3-f6e4-4894-9a6f-ca3bd12879dc" xsi:nil="true"/>
  </documentManagement>
</p:properties>
</file>

<file path=customXml/itemProps1.xml><?xml version="1.0" encoding="utf-8"?>
<ds:datastoreItem xmlns:ds="http://schemas.openxmlformats.org/officeDocument/2006/customXml" ds:itemID="{5F1906F1-0046-4DCC-8D1F-71B2FC42ED18}"/>
</file>

<file path=customXml/itemProps2.xml><?xml version="1.0" encoding="utf-8"?>
<ds:datastoreItem xmlns:ds="http://schemas.openxmlformats.org/officeDocument/2006/customXml" ds:itemID="{1387D1A1-F5FB-419F-B7B0-FC6196C3D6B4}"/>
</file>

<file path=customXml/itemProps3.xml><?xml version="1.0" encoding="utf-8"?>
<ds:datastoreItem xmlns:ds="http://schemas.openxmlformats.org/officeDocument/2006/customXml" ds:itemID="{71BC6D86-ED6E-42F6-9C63-2964336C1A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Widescreen</PresentationFormat>
  <Paragraphs>109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Calibre Medium</vt:lpstr>
      <vt:lpstr>Calibre Regular</vt:lpstr>
      <vt:lpstr>Calibri</vt:lpstr>
      <vt:lpstr>Calibri Light</vt:lpstr>
      <vt:lpstr>Personalizza struttura</vt:lpstr>
      <vt:lpstr>1_Tema di Office</vt:lpstr>
      <vt:lpstr>Presentazione standard di PowerPoint</vt:lpstr>
      <vt:lpstr>Nelle attività legate alla professione di ingegneri e architetti oltre 170 mila professionisti</vt:lpstr>
      <vt:lpstr>In Italia la forma prevalente è quella del lavoro autonomo</vt:lpstr>
      <vt:lpstr>Il fenomeno della libera professione è più diffuso tra gli architetti</vt:lpstr>
      <vt:lpstr>In leggero calo negli ultimi anni la quota di occupati autonomi</vt:lpstr>
      <vt:lpstr>Il calo della quota di autonomi interessa unicamente gli ingegneri</vt:lpstr>
      <vt:lpstr>Limiti della forma organizzativa del lavoro autonomo (1/3)</vt:lpstr>
      <vt:lpstr>Limiti della forma organizzativa del lavoro autonomo (2/3)</vt:lpstr>
      <vt:lpstr>Limiti della forma organizzativa del lavoro autonomo (3/3)</vt:lpstr>
      <vt:lpstr>Le forme di lavoro più strutturate</vt:lpstr>
      <vt:lpstr>Negli ultimi anni queste forme organizzative hanno registrato una buona crescita, pur restando minoritarie</vt:lpstr>
      <vt:lpstr>Ragioni del mancato sviluppo delle forme organizzative più strutturate (1/2)</vt:lpstr>
      <vt:lpstr>Ragioni del mancato sviluppo delle forme organizzative più strutturate (2/2)</vt:lpstr>
      <vt:lpstr>Ancora poche (meno di mille) le Società tra professionisti</vt:lpstr>
      <vt:lpstr>Oltre la metà delle Stp ha sede nel Nord Italia</vt:lpstr>
      <vt:lpstr>Presentazione standard di PowerPoint</vt:lpstr>
      <vt:lpstr>Quasi 400 milioni il fatturato delle StP nel 2023, da 50 del 2019</vt:lpstr>
      <vt:lpstr>Quasi 500mila euro il fatturato medio delle StP, triplicato in cinque anni</vt:lpstr>
      <vt:lpstr>Tra i professionisti associati nelle Stp, peso simile di ingegneri e architetti</vt:lpstr>
      <vt:lpstr>Differenze di genere: prevalenza degli uomini</vt:lpstr>
      <vt:lpstr>Composizione per età: una buona presenza di professionisti giovani</vt:lpstr>
      <vt:lpstr>Questioni aperte per i prossimi anni</vt:lpstr>
      <vt:lpstr>Relazione tra attività professionale e ciclo delle costruzioni</vt:lpstr>
      <vt:lpstr>Le politiche negli ultimi anni</vt:lpstr>
      <vt:lpstr>Gli incentivi del Superbonus</vt:lpstr>
      <vt:lpstr>Gli investimenti pubblici e il PNRR sino al 2026-27</vt:lpstr>
      <vt:lpstr>Questioni aperte:   Prospettive più fragili per il 2026-27  Il cambiamento del contesto può giustificare la ricerca di forme aggregative più efficienti e più attraenti per i giovani  Le esigenze di competenze legate ai processi di digitalizzazione e alla transizione energetica richiedono sempre di più un approccio che sappia mettere a sistema competenze di diversa natura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Viola</dc:creator>
  <cp:lastModifiedBy>Fedele De Novellis</cp:lastModifiedBy>
  <cp:revision>1</cp:revision>
  <cp:lastPrinted>2023-09-06T13:12:56Z</cp:lastPrinted>
  <dcterms:created xsi:type="dcterms:W3CDTF">2017-07-18T19:45:25Z</dcterms:created>
  <dcterms:modified xsi:type="dcterms:W3CDTF">2026-03-06T17:09:17Z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0x010100F2E9CF214BE1604F8E2AC994CB4E020B</vt:lpwstr>
  </property>
</Properties>
</file>